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CDC4F7-0718-44E2-8F95-963B410E3D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C880E4E-7545-4151-85E8-345C969146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C34977-0D18-4518-9F73-96B5013A1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C8B1-1630-4D43-835D-D8A5713B17C6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FE3132F-AD72-4B99-972C-0D5CE5717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F5EC78B-7967-4CC2-8C27-2F098A66F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489F3-E71A-432D-87A5-BFC7799035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5682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F05187-8459-460F-9664-C03CBC946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9FC2CAE-8C51-40A4-BF95-00A65F7B8C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82152E-FA10-43A8-82E4-FF03E7C6F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C8B1-1630-4D43-835D-D8A5713B17C6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DB1721-7C76-42CE-93C0-803CEDDD0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3C88A5-60B6-4D1C-9A42-8C74162EA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489F3-E71A-432D-87A5-BFC7799035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2660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513CECD-B72E-41E3-855A-D0E611CDA2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C149FFC-877A-41D3-BDAF-D3FFCB78B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22EBA93-94C9-44A6-812E-82D790FCB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C8B1-1630-4D43-835D-D8A5713B17C6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DC1AA4-4BF3-41AE-B28B-94DD770B1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B57176-7F89-4567-AFA2-F309EFDA2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489F3-E71A-432D-87A5-BFC7799035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998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00AD7D-B51C-4372-A194-E40329485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8E3F650-E6FD-43D2-ABFA-08142B2DA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EA6525-DAE9-40D7-92F3-B203302BD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C8B1-1630-4D43-835D-D8A5713B17C6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390A7AC-2DA3-4ECE-8E33-652922DD5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021E966-9BD5-4D68-982E-9B0740023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489F3-E71A-432D-87A5-BFC7799035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7799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D01C42-4950-4783-803A-D569D9A14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9CA814F-CC5B-4C07-8ABD-F718AB2DBB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1C3DAA-BBEB-46D1-B8CB-2376CA75E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C8B1-1630-4D43-835D-D8A5713B17C6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60C2D2-7D9C-42FD-8001-69F919FD2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9E2263-B688-4E4F-91BF-82E76AA93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489F3-E71A-432D-87A5-BFC7799035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1446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33BBB9-0887-4723-873E-F37A1DC43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5CFB511-4168-46D1-9079-033E4D9377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84C0C75-E81E-40CD-8D07-F825DD7E57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442B5F6-DB75-4A93-AB6F-57DBD9C6C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C8B1-1630-4D43-835D-D8A5713B17C6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4A9EB17-DC38-4716-8989-DBE54ECB2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3BE0334-F313-4EAF-ADC2-C22BC514B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489F3-E71A-432D-87A5-BFC7799035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6074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EBE40-294F-47F3-AB37-FEE69922A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360FFC7-84CB-4CF0-AA00-F92F29C408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EFD8289-FEDD-4422-AAA7-E69D60CC1D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2B14125-AB3A-4193-8406-8976860790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398D983-A677-4693-8945-253416F4D6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99C0333-9C86-4C73-A203-491D92051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C8B1-1630-4D43-835D-D8A5713B17C6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827DD49-597A-4283-A394-BE50FB00F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49930A4-2654-446B-A1E5-BAF804931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489F3-E71A-432D-87A5-BFC7799035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22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615ED2-8A7A-4D23-917C-CA855AC93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554D594-0A9C-4B50-8778-DEB37328B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C8B1-1630-4D43-835D-D8A5713B17C6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C4E731A-9B9F-4627-8874-F2AB9000F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780274-893A-49FF-963E-9BC67594C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489F3-E71A-432D-87A5-BFC7799035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3030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DA594F7-BDEE-477E-9A1F-63BDE69BD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C8B1-1630-4D43-835D-D8A5713B17C6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F9F73D3-C1A1-4852-B6A5-0BE556733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3D41B95-9624-46A2-B344-434AB0C6E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489F3-E71A-432D-87A5-BFC7799035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0238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7D25A7-E2C3-431E-B5E8-3E7B028AA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5B9E5B6-7E7A-4474-A9B1-924CA71BC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DFED540-28A6-44DF-B856-185EB35F49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2F9846F-3590-4DFA-A83A-41A5C3BC4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C8B1-1630-4D43-835D-D8A5713B17C6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F152D62-0040-4A47-A8F2-D1A3C26BA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6AD2BF1-AE57-46B9-8ACB-A2AB46586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489F3-E71A-432D-87A5-BFC7799035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6196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B3D65E-8AF9-4591-9662-699EEDA48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8045BDD-D867-42D0-92A5-7AB3188C01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3355F72-7974-478F-BF00-6E577E708E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D80C4CC-C813-4368-9044-9FFCA5C84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C8B1-1630-4D43-835D-D8A5713B17C6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B8EDC41-09A2-4E27-8AF3-F8DD712AE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B9D379E-24D6-4CC8-B631-ACA8DC961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489F3-E71A-432D-87A5-BFC7799035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0310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29348F3-3DC2-4FD4-BA12-506DCF5D9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601EEF0-8530-4FA7-819F-44F5C3A6E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6481893-944C-43A5-90BD-29E5A66438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5C8B1-1630-4D43-835D-D8A5713B17C6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7CE0EB-013E-489D-AAD9-D37BAFF785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7FDA55-4CE9-4C89-9C9C-B54E301C18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489F3-E71A-432D-87A5-BFC7799035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9125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863A15-7AA7-4C3B-846F-611D83DB01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60FA625-ADBC-450E-A337-E04BBFCC40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651A1649-0158-4D94-8F67-D6D58D6B39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07"/>
          <a:stretch/>
        </p:blipFill>
        <p:spPr>
          <a:xfrm>
            <a:off x="1656730" y="4358936"/>
            <a:ext cx="8878539" cy="1510368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E97080FD-09DD-4259-82FD-D93E130A61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22" t="5179" r="25467" b="61522"/>
          <a:stretch/>
        </p:blipFill>
        <p:spPr>
          <a:xfrm>
            <a:off x="230819" y="3508975"/>
            <a:ext cx="2032987" cy="757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570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松岡 創</dc:creator>
  <cp:lastModifiedBy>松岡 創</cp:lastModifiedBy>
  <cp:revision>1</cp:revision>
  <dcterms:created xsi:type="dcterms:W3CDTF">2021-08-31T08:56:56Z</dcterms:created>
  <dcterms:modified xsi:type="dcterms:W3CDTF">2021-08-31T08:56:58Z</dcterms:modified>
</cp:coreProperties>
</file>